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0"/>
  </p:notesMasterIdLst>
  <p:sldIdLst>
    <p:sldId id="261" r:id="rId5"/>
    <p:sldId id="262" r:id="rId6"/>
    <p:sldId id="263" r:id="rId7"/>
    <p:sldId id="264" r:id="rId8"/>
    <p:sldId id="272" r:id="rId9"/>
    <p:sldId id="27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5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8" y="2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EF5BC5-9203-4220-ABC7-AADB06AEC598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235515C-AE23-409D-953E-27FEC322779F}">
      <dgm:prSet/>
      <dgm:spPr/>
      <dgm:t>
        <a:bodyPr/>
        <a:lstStyle/>
        <a:p>
          <a:r>
            <a:rPr lang="en-CA"/>
            <a:t>We need something to store data</a:t>
          </a:r>
          <a:endParaRPr lang="en-US"/>
        </a:p>
      </dgm:t>
    </dgm:pt>
    <dgm:pt modelId="{B64042C3-97CF-446A-8DDC-B959899C6BDD}" type="parTrans" cxnId="{EF508B5B-2F46-47C0-8A08-6557F39AC844}">
      <dgm:prSet/>
      <dgm:spPr/>
      <dgm:t>
        <a:bodyPr/>
        <a:lstStyle/>
        <a:p>
          <a:endParaRPr lang="en-US"/>
        </a:p>
      </dgm:t>
    </dgm:pt>
    <dgm:pt modelId="{56FCD1E8-856D-4A35-9C66-EF5FF8A82CEE}" type="sibTrans" cxnId="{EF508B5B-2F46-47C0-8A08-6557F39AC84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A0A15EC-F2CF-49DF-8413-D69A5F7DADCF}">
      <dgm:prSet/>
      <dgm:spPr/>
      <dgm:t>
        <a:bodyPr/>
        <a:lstStyle/>
        <a:p>
          <a:r>
            <a:rPr lang="en-CA" dirty="0"/>
            <a:t>Data can be dynamic or static</a:t>
          </a:r>
        </a:p>
        <a:p>
          <a:r>
            <a:rPr lang="en-CA" dirty="0"/>
            <a:t>- age, height, width, colour, distance, speed</a:t>
          </a:r>
          <a:endParaRPr lang="en-US" dirty="0"/>
        </a:p>
      </dgm:t>
    </dgm:pt>
    <dgm:pt modelId="{90E6A954-4AD0-4595-9AFD-A4756A0E2B93}" type="parTrans" cxnId="{0401941C-6329-448D-8C6E-5FF9326E42E3}">
      <dgm:prSet/>
      <dgm:spPr/>
      <dgm:t>
        <a:bodyPr/>
        <a:lstStyle/>
        <a:p>
          <a:endParaRPr lang="en-US"/>
        </a:p>
      </dgm:t>
    </dgm:pt>
    <dgm:pt modelId="{C0456A21-D45A-4CDE-AA7E-90086D195A5D}" type="sibTrans" cxnId="{0401941C-6329-448D-8C6E-5FF9326E42E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BA3F8252-E785-43C5-AC11-279E8B0823D6}">
      <dgm:prSet/>
      <dgm:spPr/>
      <dgm:t>
        <a:bodyPr/>
        <a:lstStyle/>
        <a:p>
          <a:r>
            <a:rPr lang="en-CA" dirty="0"/>
            <a:t>Variables hold these values</a:t>
          </a:r>
        </a:p>
        <a:p>
          <a:r>
            <a:rPr lang="en-CA" dirty="0"/>
            <a:t>- app that keeps track of the day of the week</a:t>
          </a:r>
          <a:endParaRPr lang="en-US" dirty="0"/>
        </a:p>
      </dgm:t>
    </dgm:pt>
    <dgm:pt modelId="{EC17D91F-3720-4AF1-A7A8-D57B90EED56E}" type="parTrans" cxnId="{FAF20368-8C1B-4CE3-993A-7B49949FE223}">
      <dgm:prSet/>
      <dgm:spPr/>
      <dgm:t>
        <a:bodyPr/>
        <a:lstStyle/>
        <a:p>
          <a:endParaRPr lang="en-US"/>
        </a:p>
      </dgm:t>
    </dgm:pt>
    <dgm:pt modelId="{FF4080CF-2D86-4D94-9D26-C9D065595A7B}" type="sibTrans" cxnId="{FAF20368-8C1B-4CE3-993A-7B49949FE22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DC22A45-E73A-4950-BF62-E69F4EBC4BF5}">
      <dgm:prSet/>
      <dgm:spPr/>
      <dgm:t>
        <a:bodyPr/>
        <a:lstStyle/>
        <a:p>
          <a:r>
            <a:rPr lang="en-CA" dirty="0"/>
            <a:t>Variables can be named and can have their values changed</a:t>
          </a:r>
        </a:p>
        <a:p>
          <a:r>
            <a:rPr lang="en-CA" dirty="0"/>
            <a:t>- Restaurants have different deals for different days</a:t>
          </a:r>
          <a:endParaRPr lang="en-US" dirty="0"/>
        </a:p>
      </dgm:t>
    </dgm:pt>
    <dgm:pt modelId="{D4FEAEE5-A999-4CC0-8D1C-28A1BE035427}" type="parTrans" cxnId="{7E9D6484-BBBC-4210-8AC5-17FF50D640D5}">
      <dgm:prSet/>
      <dgm:spPr/>
      <dgm:t>
        <a:bodyPr/>
        <a:lstStyle/>
        <a:p>
          <a:endParaRPr lang="en-US"/>
        </a:p>
      </dgm:t>
    </dgm:pt>
    <dgm:pt modelId="{5161D3B6-2E3C-4D88-B0E3-DB56D65691F0}" type="sibTrans" cxnId="{7E9D6484-BBBC-4210-8AC5-17FF50D640D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56A3A2B-88E8-4EE8-A096-8D85FD11103C}">
      <dgm:prSet/>
      <dgm:spPr/>
      <dgm:t>
        <a:bodyPr/>
        <a:lstStyle/>
        <a:p>
          <a:r>
            <a:rPr lang="en-CA" dirty="0"/>
            <a:t>Different data can be stored as different types of variables</a:t>
          </a:r>
        </a:p>
        <a:p>
          <a:r>
            <a:rPr lang="en-CA" dirty="0"/>
            <a:t>- Is it a word? A letter? A number?</a:t>
          </a:r>
          <a:endParaRPr lang="en-US" dirty="0"/>
        </a:p>
      </dgm:t>
    </dgm:pt>
    <dgm:pt modelId="{6523907B-4519-4129-8DA9-1985D5CC4A13}" type="parTrans" cxnId="{5A883AED-4193-47F1-AB92-9503573C1759}">
      <dgm:prSet/>
      <dgm:spPr/>
      <dgm:t>
        <a:bodyPr/>
        <a:lstStyle/>
        <a:p>
          <a:endParaRPr lang="en-US"/>
        </a:p>
      </dgm:t>
    </dgm:pt>
    <dgm:pt modelId="{64FEC65E-6402-4E03-8CC5-6FE825FEAE3E}" type="sibTrans" cxnId="{5A883AED-4193-47F1-AB92-9503573C1759}">
      <dgm:prSet/>
      <dgm:spPr/>
      <dgm:t>
        <a:bodyPr/>
        <a:lstStyle/>
        <a:p>
          <a:endParaRPr lang="en-US"/>
        </a:p>
      </dgm:t>
    </dgm:pt>
    <dgm:pt modelId="{0777F46F-5194-4B39-B8E7-2D92206B9C94}" type="pres">
      <dgm:prSet presAssocID="{02EF5BC5-9203-4220-ABC7-AADB06AEC598}" presName="vert0" presStyleCnt="0">
        <dgm:presLayoutVars>
          <dgm:dir/>
          <dgm:animOne val="branch"/>
          <dgm:animLvl val="lvl"/>
        </dgm:presLayoutVars>
      </dgm:prSet>
      <dgm:spPr/>
    </dgm:pt>
    <dgm:pt modelId="{47B9693D-9A93-43CA-8E7C-FAF472D574D2}" type="pres">
      <dgm:prSet presAssocID="{3235515C-AE23-409D-953E-27FEC322779F}" presName="thickLine" presStyleLbl="alignNode1" presStyleIdx="0" presStyleCnt="5"/>
      <dgm:spPr/>
    </dgm:pt>
    <dgm:pt modelId="{2B5E2460-53BB-4762-A854-FFBEEB2D8FFA}" type="pres">
      <dgm:prSet presAssocID="{3235515C-AE23-409D-953E-27FEC322779F}" presName="horz1" presStyleCnt="0"/>
      <dgm:spPr/>
    </dgm:pt>
    <dgm:pt modelId="{487087B1-6093-4653-ABF6-2F1B9C575441}" type="pres">
      <dgm:prSet presAssocID="{3235515C-AE23-409D-953E-27FEC322779F}" presName="tx1" presStyleLbl="revTx" presStyleIdx="0" presStyleCnt="5"/>
      <dgm:spPr/>
    </dgm:pt>
    <dgm:pt modelId="{61A5D80E-D4AE-4FC3-AD43-C885AE84F6E9}" type="pres">
      <dgm:prSet presAssocID="{3235515C-AE23-409D-953E-27FEC322779F}" presName="vert1" presStyleCnt="0"/>
      <dgm:spPr/>
    </dgm:pt>
    <dgm:pt modelId="{6930F8E4-48DB-456C-B8D7-79C89DA29AEC}" type="pres">
      <dgm:prSet presAssocID="{7A0A15EC-F2CF-49DF-8413-D69A5F7DADCF}" presName="thickLine" presStyleLbl="alignNode1" presStyleIdx="1" presStyleCnt="5"/>
      <dgm:spPr/>
    </dgm:pt>
    <dgm:pt modelId="{B4A4CAF2-ED1B-4DEA-9BDB-420D94E4B41D}" type="pres">
      <dgm:prSet presAssocID="{7A0A15EC-F2CF-49DF-8413-D69A5F7DADCF}" presName="horz1" presStyleCnt="0"/>
      <dgm:spPr/>
    </dgm:pt>
    <dgm:pt modelId="{0CC6A9CB-05BD-4AFC-AFA5-34D91CC6308F}" type="pres">
      <dgm:prSet presAssocID="{7A0A15EC-F2CF-49DF-8413-D69A5F7DADCF}" presName="tx1" presStyleLbl="revTx" presStyleIdx="1" presStyleCnt="5"/>
      <dgm:spPr/>
    </dgm:pt>
    <dgm:pt modelId="{106A876B-CCC4-4619-89C7-D453AB838C5C}" type="pres">
      <dgm:prSet presAssocID="{7A0A15EC-F2CF-49DF-8413-D69A5F7DADCF}" presName="vert1" presStyleCnt="0"/>
      <dgm:spPr/>
    </dgm:pt>
    <dgm:pt modelId="{FECCA893-8DA5-4C08-8AF9-FD01548546A3}" type="pres">
      <dgm:prSet presAssocID="{BA3F8252-E785-43C5-AC11-279E8B0823D6}" presName="thickLine" presStyleLbl="alignNode1" presStyleIdx="2" presStyleCnt="5"/>
      <dgm:spPr/>
    </dgm:pt>
    <dgm:pt modelId="{90007A94-3FA3-4CE8-BEF4-270CD3DD34E5}" type="pres">
      <dgm:prSet presAssocID="{BA3F8252-E785-43C5-AC11-279E8B0823D6}" presName="horz1" presStyleCnt="0"/>
      <dgm:spPr/>
    </dgm:pt>
    <dgm:pt modelId="{1F4C00F2-7D90-4692-B1D9-845E1154C221}" type="pres">
      <dgm:prSet presAssocID="{BA3F8252-E785-43C5-AC11-279E8B0823D6}" presName="tx1" presStyleLbl="revTx" presStyleIdx="2" presStyleCnt="5"/>
      <dgm:spPr/>
    </dgm:pt>
    <dgm:pt modelId="{ECB73EC7-6667-416B-B0E7-128D066A1F0F}" type="pres">
      <dgm:prSet presAssocID="{BA3F8252-E785-43C5-AC11-279E8B0823D6}" presName="vert1" presStyleCnt="0"/>
      <dgm:spPr/>
    </dgm:pt>
    <dgm:pt modelId="{3ABE4FF2-A76F-4E2B-86B3-CA8548C7B2FF}" type="pres">
      <dgm:prSet presAssocID="{0DC22A45-E73A-4950-BF62-E69F4EBC4BF5}" presName="thickLine" presStyleLbl="alignNode1" presStyleIdx="3" presStyleCnt="5"/>
      <dgm:spPr/>
    </dgm:pt>
    <dgm:pt modelId="{7B830B41-808C-403B-9C9A-9D7C8BBE63D6}" type="pres">
      <dgm:prSet presAssocID="{0DC22A45-E73A-4950-BF62-E69F4EBC4BF5}" presName="horz1" presStyleCnt="0"/>
      <dgm:spPr/>
    </dgm:pt>
    <dgm:pt modelId="{C94C56A0-EA98-4E6D-862B-F13C61E0E651}" type="pres">
      <dgm:prSet presAssocID="{0DC22A45-E73A-4950-BF62-E69F4EBC4BF5}" presName="tx1" presStyleLbl="revTx" presStyleIdx="3" presStyleCnt="5"/>
      <dgm:spPr/>
    </dgm:pt>
    <dgm:pt modelId="{CB8E2621-8903-4ADF-8A9F-EEBA4A222E77}" type="pres">
      <dgm:prSet presAssocID="{0DC22A45-E73A-4950-BF62-E69F4EBC4BF5}" presName="vert1" presStyleCnt="0"/>
      <dgm:spPr/>
    </dgm:pt>
    <dgm:pt modelId="{ACCED784-CF2A-4CA9-8864-4C719D9A1A3B}" type="pres">
      <dgm:prSet presAssocID="{356A3A2B-88E8-4EE8-A096-8D85FD11103C}" presName="thickLine" presStyleLbl="alignNode1" presStyleIdx="4" presStyleCnt="5"/>
      <dgm:spPr/>
    </dgm:pt>
    <dgm:pt modelId="{19D359C5-EBAE-4253-ABC1-47870847193C}" type="pres">
      <dgm:prSet presAssocID="{356A3A2B-88E8-4EE8-A096-8D85FD11103C}" presName="horz1" presStyleCnt="0"/>
      <dgm:spPr/>
    </dgm:pt>
    <dgm:pt modelId="{C5BA8476-528A-4B4C-B5B1-1256DF00FDBE}" type="pres">
      <dgm:prSet presAssocID="{356A3A2B-88E8-4EE8-A096-8D85FD11103C}" presName="tx1" presStyleLbl="revTx" presStyleIdx="4" presStyleCnt="5"/>
      <dgm:spPr/>
    </dgm:pt>
    <dgm:pt modelId="{8445F9F9-3BD4-4E2C-8CA6-B5BFD61E7540}" type="pres">
      <dgm:prSet presAssocID="{356A3A2B-88E8-4EE8-A096-8D85FD11103C}" presName="vert1" presStyleCnt="0"/>
      <dgm:spPr/>
    </dgm:pt>
  </dgm:ptLst>
  <dgm:cxnLst>
    <dgm:cxn modelId="{0401941C-6329-448D-8C6E-5FF9326E42E3}" srcId="{02EF5BC5-9203-4220-ABC7-AADB06AEC598}" destId="{7A0A15EC-F2CF-49DF-8413-D69A5F7DADCF}" srcOrd="1" destOrd="0" parTransId="{90E6A954-4AD0-4595-9AFD-A4756A0E2B93}" sibTransId="{C0456A21-D45A-4CDE-AA7E-90086D195A5D}"/>
    <dgm:cxn modelId="{8BE1823A-F365-4D2C-9BD4-D177645E3D91}" type="presOf" srcId="{356A3A2B-88E8-4EE8-A096-8D85FD11103C}" destId="{C5BA8476-528A-4B4C-B5B1-1256DF00FDBE}" srcOrd="0" destOrd="0" presId="urn:microsoft.com/office/officeart/2008/layout/LinedList"/>
    <dgm:cxn modelId="{EF508B5B-2F46-47C0-8A08-6557F39AC844}" srcId="{02EF5BC5-9203-4220-ABC7-AADB06AEC598}" destId="{3235515C-AE23-409D-953E-27FEC322779F}" srcOrd="0" destOrd="0" parTransId="{B64042C3-97CF-446A-8DDC-B959899C6BDD}" sibTransId="{56FCD1E8-856D-4A35-9C66-EF5FF8A82CEE}"/>
    <dgm:cxn modelId="{FAF20368-8C1B-4CE3-993A-7B49949FE223}" srcId="{02EF5BC5-9203-4220-ABC7-AADB06AEC598}" destId="{BA3F8252-E785-43C5-AC11-279E8B0823D6}" srcOrd="2" destOrd="0" parTransId="{EC17D91F-3720-4AF1-A7A8-D57B90EED56E}" sibTransId="{FF4080CF-2D86-4D94-9D26-C9D065595A7B}"/>
    <dgm:cxn modelId="{7E9D6484-BBBC-4210-8AC5-17FF50D640D5}" srcId="{02EF5BC5-9203-4220-ABC7-AADB06AEC598}" destId="{0DC22A45-E73A-4950-BF62-E69F4EBC4BF5}" srcOrd="3" destOrd="0" parTransId="{D4FEAEE5-A999-4CC0-8D1C-28A1BE035427}" sibTransId="{5161D3B6-2E3C-4D88-B0E3-DB56D65691F0}"/>
    <dgm:cxn modelId="{4326FA94-07F6-4E68-BDEC-4B85DD1C93B9}" type="presOf" srcId="{7A0A15EC-F2CF-49DF-8413-D69A5F7DADCF}" destId="{0CC6A9CB-05BD-4AFC-AFA5-34D91CC6308F}" srcOrd="0" destOrd="0" presId="urn:microsoft.com/office/officeart/2008/layout/LinedList"/>
    <dgm:cxn modelId="{0770ECB2-2BE8-4946-B8E5-7AF644A5891F}" type="presOf" srcId="{3235515C-AE23-409D-953E-27FEC322779F}" destId="{487087B1-6093-4653-ABF6-2F1B9C575441}" srcOrd="0" destOrd="0" presId="urn:microsoft.com/office/officeart/2008/layout/LinedList"/>
    <dgm:cxn modelId="{A99222D3-0FA2-4964-97E2-368A2FEA3F4E}" type="presOf" srcId="{BA3F8252-E785-43C5-AC11-279E8B0823D6}" destId="{1F4C00F2-7D90-4692-B1D9-845E1154C221}" srcOrd="0" destOrd="0" presId="urn:microsoft.com/office/officeart/2008/layout/LinedList"/>
    <dgm:cxn modelId="{7DAB95D8-4F1C-4878-8454-E86FDE5BD722}" type="presOf" srcId="{02EF5BC5-9203-4220-ABC7-AADB06AEC598}" destId="{0777F46F-5194-4B39-B8E7-2D92206B9C94}" srcOrd="0" destOrd="0" presId="urn:microsoft.com/office/officeart/2008/layout/LinedList"/>
    <dgm:cxn modelId="{5A883AED-4193-47F1-AB92-9503573C1759}" srcId="{02EF5BC5-9203-4220-ABC7-AADB06AEC598}" destId="{356A3A2B-88E8-4EE8-A096-8D85FD11103C}" srcOrd="4" destOrd="0" parTransId="{6523907B-4519-4129-8DA9-1985D5CC4A13}" sibTransId="{64FEC65E-6402-4E03-8CC5-6FE825FEAE3E}"/>
    <dgm:cxn modelId="{CED8E2FD-FD9E-4653-A61B-A2CD4B659A87}" type="presOf" srcId="{0DC22A45-E73A-4950-BF62-E69F4EBC4BF5}" destId="{C94C56A0-EA98-4E6D-862B-F13C61E0E651}" srcOrd="0" destOrd="0" presId="urn:microsoft.com/office/officeart/2008/layout/LinedList"/>
    <dgm:cxn modelId="{46BE3AD5-D4FE-49F8-B33E-67D7D64A4854}" type="presParOf" srcId="{0777F46F-5194-4B39-B8E7-2D92206B9C94}" destId="{47B9693D-9A93-43CA-8E7C-FAF472D574D2}" srcOrd="0" destOrd="0" presId="urn:microsoft.com/office/officeart/2008/layout/LinedList"/>
    <dgm:cxn modelId="{7C00CE1F-6817-4C8F-B47F-295809EAB327}" type="presParOf" srcId="{0777F46F-5194-4B39-B8E7-2D92206B9C94}" destId="{2B5E2460-53BB-4762-A854-FFBEEB2D8FFA}" srcOrd="1" destOrd="0" presId="urn:microsoft.com/office/officeart/2008/layout/LinedList"/>
    <dgm:cxn modelId="{8AD69B82-21F3-4429-B1B1-191B0BD5628C}" type="presParOf" srcId="{2B5E2460-53BB-4762-A854-FFBEEB2D8FFA}" destId="{487087B1-6093-4653-ABF6-2F1B9C575441}" srcOrd="0" destOrd="0" presId="urn:microsoft.com/office/officeart/2008/layout/LinedList"/>
    <dgm:cxn modelId="{BF5FAFD3-552F-4E24-AF73-06E8BAA53C69}" type="presParOf" srcId="{2B5E2460-53BB-4762-A854-FFBEEB2D8FFA}" destId="{61A5D80E-D4AE-4FC3-AD43-C885AE84F6E9}" srcOrd="1" destOrd="0" presId="urn:microsoft.com/office/officeart/2008/layout/LinedList"/>
    <dgm:cxn modelId="{EC867EC4-4EBE-45B1-9B57-7F4FE72FB399}" type="presParOf" srcId="{0777F46F-5194-4B39-B8E7-2D92206B9C94}" destId="{6930F8E4-48DB-456C-B8D7-79C89DA29AEC}" srcOrd="2" destOrd="0" presId="urn:microsoft.com/office/officeart/2008/layout/LinedList"/>
    <dgm:cxn modelId="{B1223F39-3738-4E1A-B14E-72A3A352D850}" type="presParOf" srcId="{0777F46F-5194-4B39-B8E7-2D92206B9C94}" destId="{B4A4CAF2-ED1B-4DEA-9BDB-420D94E4B41D}" srcOrd="3" destOrd="0" presId="urn:microsoft.com/office/officeart/2008/layout/LinedList"/>
    <dgm:cxn modelId="{38ABAD83-74D7-4355-A2A5-8DD1649DE5F7}" type="presParOf" srcId="{B4A4CAF2-ED1B-4DEA-9BDB-420D94E4B41D}" destId="{0CC6A9CB-05BD-4AFC-AFA5-34D91CC6308F}" srcOrd="0" destOrd="0" presId="urn:microsoft.com/office/officeart/2008/layout/LinedList"/>
    <dgm:cxn modelId="{9E4C7424-BB7B-4CE9-93DC-7F9931899127}" type="presParOf" srcId="{B4A4CAF2-ED1B-4DEA-9BDB-420D94E4B41D}" destId="{106A876B-CCC4-4619-89C7-D453AB838C5C}" srcOrd="1" destOrd="0" presId="urn:microsoft.com/office/officeart/2008/layout/LinedList"/>
    <dgm:cxn modelId="{BAE3DC1C-7897-4E46-B2AD-CE09AABED1C0}" type="presParOf" srcId="{0777F46F-5194-4B39-B8E7-2D92206B9C94}" destId="{FECCA893-8DA5-4C08-8AF9-FD01548546A3}" srcOrd="4" destOrd="0" presId="urn:microsoft.com/office/officeart/2008/layout/LinedList"/>
    <dgm:cxn modelId="{E38A57D7-CA4E-42C3-AE4C-BBE9B5C741D5}" type="presParOf" srcId="{0777F46F-5194-4B39-B8E7-2D92206B9C94}" destId="{90007A94-3FA3-4CE8-BEF4-270CD3DD34E5}" srcOrd="5" destOrd="0" presId="urn:microsoft.com/office/officeart/2008/layout/LinedList"/>
    <dgm:cxn modelId="{E2D08FF5-5A02-4AE3-8B48-303C7977B0CA}" type="presParOf" srcId="{90007A94-3FA3-4CE8-BEF4-270CD3DD34E5}" destId="{1F4C00F2-7D90-4692-B1D9-845E1154C221}" srcOrd="0" destOrd="0" presId="urn:microsoft.com/office/officeart/2008/layout/LinedList"/>
    <dgm:cxn modelId="{A3CA67F6-8009-47F8-9729-20D64E9E8F9B}" type="presParOf" srcId="{90007A94-3FA3-4CE8-BEF4-270CD3DD34E5}" destId="{ECB73EC7-6667-416B-B0E7-128D066A1F0F}" srcOrd="1" destOrd="0" presId="urn:microsoft.com/office/officeart/2008/layout/LinedList"/>
    <dgm:cxn modelId="{23F68FFB-BC7B-484C-AF94-6E97A59FD7C3}" type="presParOf" srcId="{0777F46F-5194-4B39-B8E7-2D92206B9C94}" destId="{3ABE4FF2-A76F-4E2B-86B3-CA8548C7B2FF}" srcOrd="6" destOrd="0" presId="urn:microsoft.com/office/officeart/2008/layout/LinedList"/>
    <dgm:cxn modelId="{4D6CAEC2-882E-4872-B733-A27412113131}" type="presParOf" srcId="{0777F46F-5194-4B39-B8E7-2D92206B9C94}" destId="{7B830B41-808C-403B-9C9A-9D7C8BBE63D6}" srcOrd="7" destOrd="0" presId="urn:microsoft.com/office/officeart/2008/layout/LinedList"/>
    <dgm:cxn modelId="{80AA14D6-BEFD-479A-B409-216FD0CB2E77}" type="presParOf" srcId="{7B830B41-808C-403B-9C9A-9D7C8BBE63D6}" destId="{C94C56A0-EA98-4E6D-862B-F13C61E0E651}" srcOrd="0" destOrd="0" presId="urn:microsoft.com/office/officeart/2008/layout/LinedList"/>
    <dgm:cxn modelId="{76CC35FA-AF40-4DD4-9088-354F53A38457}" type="presParOf" srcId="{7B830B41-808C-403B-9C9A-9D7C8BBE63D6}" destId="{CB8E2621-8903-4ADF-8A9F-EEBA4A222E77}" srcOrd="1" destOrd="0" presId="urn:microsoft.com/office/officeart/2008/layout/LinedList"/>
    <dgm:cxn modelId="{FF44F7D5-9FED-4CAC-8078-A8934559A810}" type="presParOf" srcId="{0777F46F-5194-4B39-B8E7-2D92206B9C94}" destId="{ACCED784-CF2A-4CA9-8864-4C719D9A1A3B}" srcOrd="8" destOrd="0" presId="urn:microsoft.com/office/officeart/2008/layout/LinedList"/>
    <dgm:cxn modelId="{C94B1C9B-1F06-495D-8DE4-9BEA18DB96CA}" type="presParOf" srcId="{0777F46F-5194-4B39-B8E7-2D92206B9C94}" destId="{19D359C5-EBAE-4253-ABC1-47870847193C}" srcOrd="9" destOrd="0" presId="urn:microsoft.com/office/officeart/2008/layout/LinedList"/>
    <dgm:cxn modelId="{48369A4B-5B9D-45F7-BBCB-2296C56C0A5A}" type="presParOf" srcId="{19D359C5-EBAE-4253-ABC1-47870847193C}" destId="{C5BA8476-528A-4B4C-B5B1-1256DF00FDBE}" srcOrd="0" destOrd="0" presId="urn:microsoft.com/office/officeart/2008/layout/LinedList"/>
    <dgm:cxn modelId="{F6EC5F68-EA2C-43DA-831A-268F9F4ED2AE}" type="presParOf" srcId="{19D359C5-EBAE-4253-ABC1-47870847193C}" destId="{8445F9F9-3BD4-4E2C-8CA6-B5BFD61E754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263F9BC-CFA5-4E86-B307-F88B1213C758}" type="doc">
      <dgm:prSet loTypeId="urn:microsoft.com/office/officeart/2005/8/layout/defaul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4FB5604-2EE4-48B5-A7B1-0765A2D5D643}">
      <dgm:prSet/>
      <dgm:spPr/>
      <dgm:t>
        <a:bodyPr/>
        <a:lstStyle/>
        <a:p>
          <a:r>
            <a:rPr lang="en-CA"/>
            <a:t>String</a:t>
          </a:r>
          <a:endParaRPr lang="en-US"/>
        </a:p>
      </dgm:t>
    </dgm:pt>
    <dgm:pt modelId="{4FAC1FFB-8BD0-455F-9881-451219C7F9A0}" type="parTrans" cxnId="{21236EF8-3EAE-4E4C-B5D4-934050F9849B}">
      <dgm:prSet/>
      <dgm:spPr/>
      <dgm:t>
        <a:bodyPr/>
        <a:lstStyle/>
        <a:p>
          <a:endParaRPr lang="en-US"/>
        </a:p>
      </dgm:t>
    </dgm:pt>
    <dgm:pt modelId="{EF5569FF-FBFE-4991-AC09-4FE923C23873}" type="sibTrans" cxnId="{21236EF8-3EAE-4E4C-B5D4-934050F9849B}">
      <dgm:prSet/>
      <dgm:spPr/>
      <dgm:t>
        <a:bodyPr/>
        <a:lstStyle/>
        <a:p>
          <a:endParaRPr lang="en-US"/>
        </a:p>
      </dgm:t>
    </dgm:pt>
    <dgm:pt modelId="{88AE5108-86CE-42BD-93EC-93C171A35E1E}">
      <dgm:prSet/>
      <dgm:spPr/>
      <dgm:t>
        <a:bodyPr/>
        <a:lstStyle/>
        <a:p>
          <a:r>
            <a:rPr lang="en-CA" dirty="0"/>
            <a:t>Numbers</a:t>
          </a:r>
          <a:endParaRPr lang="en-US" dirty="0"/>
        </a:p>
      </dgm:t>
    </dgm:pt>
    <dgm:pt modelId="{1DD1D1CF-540B-4E23-A4FD-CEA9E38999ED}" type="parTrans" cxnId="{3E973D9B-E48D-4ABA-A989-C61CD0C69C9E}">
      <dgm:prSet/>
      <dgm:spPr/>
      <dgm:t>
        <a:bodyPr/>
        <a:lstStyle/>
        <a:p>
          <a:endParaRPr lang="en-US"/>
        </a:p>
      </dgm:t>
    </dgm:pt>
    <dgm:pt modelId="{ED83F0B9-88CF-4071-B22F-7DD79101C45A}" type="sibTrans" cxnId="{3E973D9B-E48D-4ABA-A989-C61CD0C69C9E}">
      <dgm:prSet/>
      <dgm:spPr/>
      <dgm:t>
        <a:bodyPr/>
        <a:lstStyle/>
        <a:p>
          <a:endParaRPr lang="en-US"/>
        </a:p>
      </dgm:t>
    </dgm:pt>
    <dgm:pt modelId="{23C42AEA-B8F1-4FD8-A81C-C065D05E818E}">
      <dgm:prSet/>
      <dgm:spPr/>
      <dgm:t>
        <a:bodyPr/>
        <a:lstStyle/>
        <a:p>
          <a:r>
            <a:rPr lang="en-CA"/>
            <a:t>Boolean</a:t>
          </a:r>
          <a:endParaRPr lang="en-US"/>
        </a:p>
      </dgm:t>
    </dgm:pt>
    <dgm:pt modelId="{F42D1891-8BA1-4018-8159-7D23095C7019}" type="parTrans" cxnId="{DE4A2796-8A80-4B35-BCAF-1063637A36D7}">
      <dgm:prSet/>
      <dgm:spPr/>
      <dgm:t>
        <a:bodyPr/>
        <a:lstStyle/>
        <a:p>
          <a:endParaRPr lang="en-US"/>
        </a:p>
      </dgm:t>
    </dgm:pt>
    <dgm:pt modelId="{D8C17C1B-1065-4829-AE1F-0C186C0DF52E}" type="sibTrans" cxnId="{DE4A2796-8A80-4B35-BCAF-1063637A36D7}">
      <dgm:prSet/>
      <dgm:spPr/>
      <dgm:t>
        <a:bodyPr/>
        <a:lstStyle/>
        <a:p>
          <a:endParaRPr lang="en-US"/>
        </a:p>
      </dgm:t>
    </dgm:pt>
    <dgm:pt modelId="{960AFFAC-4845-4524-B810-2368E98F5161}">
      <dgm:prSet/>
      <dgm:spPr/>
      <dgm:t>
        <a:bodyPr/>
        <a:lstStyle/>
        <a:p>
          <a:r>
            <a:rPr lang="en-CA"/>
            <a:t>Tuple</a:t>
          </a:r>
          <a:endParaRPr lang="en-US"/>
        </a:p>
      </dgm:t>
    </dgm:pt>
    <dgm:pt modelId="{D8D8DB1C-18F9-4271-AE0F-0EA1ABA3DAE2}" type="parTrans" cxnId="{4E151B28-ABA5-4BB4-A8FF-D5481629CD17}">
      <dgm:prSet/>
      <dgm:spPr/>
      <dgm:t>
        <a:bodyPr/>
        <a:lstStyle/>
        <a:p>
          <a:endParaRPr lang="en-US"/>
        </a:p>
      </dgm:t>
    </dgm:pt>
    <dgm:pt modelId="{7A8D5F72-9A51-4DA3-8623-1AE09CE4E7B0}" type="sibTrans" cxnId="{4E151B28-ABA5-4BB4-A8FF-D5481629CD17}">
      <dgm:prSet/>
      <dgm:spPr/>
      <dgm:t>
        <a:bodyPr/>
        <a:lstStyle/>
        <a:p>
          <a:endParaRPr lang="en-US"/>
        </a:p>
      </dgm:t>
    </dgm:pt>
    <dgm:pt modelId="{36604A24-5537-4451-A6D7-77E3F7A3A755}">
      <dgm:prSet/>
      <dgm:spPr/>
      <dgm:t>
        <a:bodyPr/>
        <a:lstStyle/>
        <a:p>
          <a:r>
            <a:rPr lang="en-CA"/>
            <a:t>List</a:t>
          </a:r>
          <a:endParaRPr lang="en-US"/>
        </a:p>
      </dgm:t>
    </dgm:pt>
    <dgm:pt modelId="{E5D8AF66-7226-42B6-9E77-B2E2D7FC8A6D}" type="parTrans" cxnId="{0A409E7B-0B44-48C5-9AA2-7798A40E014A}">
      <dgm:prSet/>
      <dgm:spPr/>
      <dgm:t>
        <a:bodyPr/>
        <a:lstStyle/>
        <a:p>
          <a:endParaRPr lang="en-US"/>
        </a:p>
      </dgm:t>
    </dgm:pt>
    <dgm:pt modelId="{432422D4-1ED2-4F70-B331-D465B213B57A}" type="sibTrans" cxnId="{0A409E7B-0B44-48C5-9AA2-7798A40E014A}">
      <dgm:prSet/>
      <dgm:spPr/>
      <dgm:t>
        <a:bodyPr/>
        <a:lstStyle/>
        <a:p>
          <a:endParaRPr lang="en-US"/>
        </a:p>
      </dgm:t>
    </dgm:pt>
    <dgm:pt modelId="{2CC4F8C5-A44E-4712-9DCE-7809235D608B}">
      <dgm:prSet/>
      <dgm:spPr/>
      <dgm:t>
        <a:bodyPr/>
        <a:lstStyle/>
        <a:p>
          <a:r>
            <a:rPr lang="en-CA"/>
            <a:t>Dictionary</a:t>
          </a:r>
          <a:endParaRPr lang="en-US"/>
        </a:p>
      </dgm:t>
    </dgm:pt>
    <dgm:pt modelId="{70CF4132-2326-447F-B6C3-4EE71BB8FDE4}" type="parTrans" cxnId="{49E811AB-325B-44B6-9620-640B64F8BFF7}">
      <dgm:prSet/>
      <dgm:spPr/>
      <dgm:t>
        <a:bodyPr/>
        <a:lstStyle/>
        <a:p>
          <a:endParaRPr lang="en-US"/>
        </a:p>
      </dgm:t>
    </dgm:pt>
    <dgm:pt modelId="{22DF4CAE-C416-4B0A-AC78-3626BE5BC5D6}" type="sibTrans" cxnId="{49E811AB-325B-44B6-9620-640B64F8BFF7}">
      <dgm:prSet/>
      <dgm:spPr/>
      <dgm:t>
        <a:bodyPr/>
        <a:lstStyle/>
        <a:p>
          <a:endParaRPr lang="en-US"/>
        </a:p>
      </dgm:t>
    </dgm:pt>
    <dgm:pt modelId="{D06E1CC4-D7F0-4510-A078-7C9D3B19B0A9}" type="pres">
      <dgm:prSet presAssocID="{F263F9BC-CFA5-4E86-B307-F88B1213C758}" presName="diagram" presStyleCnt="0">
        <dgm:presLayoutVars>
          <dgm:dir/>
          <dgm:resizeHandles val="exact"/>
        </dgm:presLayoutVars>
      </dgm:prSet>
      <dgm:spPr/>
    </dgm:pt>
    <dgm:pt modelId="{48E2CE8C-2107-449D-99F9-C07343258BDD}" type="pres">
      <dgm:prSet presAssocID="{24FB5604-2EE4-48B5-A7B1-0765A2D5D643}" presName="node" presStyleLbl="node1" presStyleIdx="0" presStyleCnt="6">
        <dgm:presLayoutVars>
          <dgm:bulletEnabled val="1"/>
        </dgm:presLayoutVars>
      </dgm:prSet>
      <dgm:spPr/>
    </dgm:pt>
    <dgm:pt modelId="{A911BEFF-57B5-4D1F-AB94-5D6EB839E12E}" type="pres">
      <dgm:prSet presAssocID="{EF5569FF-FBFE-4991-AC09-4FE923C23873}" presName="sibTrans" presStyleCnt="0"/>
      <dgm:spPr/>
    </dgm:pt>
    <dgm:pt modelId="{639F1F47-18AC-4897-99FD-D9BE2C6418A3}" type="pres">
      <dgm:prSet presAssocID="{88AE5108-86CE-42BD-93EC-93C171A35E1E}" presName="node" presStyleLbl="node1" presStyleIdx="1" presStyleCnt="6">
        <dgm:presLayoutVars>
          <dgm:bulletEnabled val="1"/>
        </dgm:presLayoutVars>
      </dgm:prSet>
      <dgm:spPr/>
    </dgm:pt>
    <dgm:pt modelId="{A2844B79-3BFB-4E93-AA38-A8A964205A6F}" type="pres">
      <dgm:prSet presAssocID="{ED83F0B9-88CF-4071-B22F-7DD79101C45A}" presName="sibTrans" presStyleCnt="0"/>
      <dgm:spPr/>
    </dgm:pt>
    <dgm:pt modelId="{E0175806-7D29-4F69-B163-A981EE200E43}" type="pres">
      <dgm:prSet presAssocID="{23C42AEA-B8F1-4FD8-A81C-C065D05E818E}" presName="node" presStyleLbl="node1" presStyleIdx="2" presStyleCnt="6">
        <dgm:presLayoutVars>
          <dgm:bulletEnabled val="1"/>
        </dgm:presLayoutVars>
      </dgm:prSet>
      <dgm:spPr/>
    </dgm:pt>
    <dgm:pt modelId="{9CF5D7F9-8253-4D0B-95E1-E8136ED8CF96}" type="pres">
      <dgm:prSet presAssocID="{D8C17C1B-1065-4829-AE1F-0C186C0DF52E}" presName="sibTrans" presStyleCnt="0"/>
      <dgm:spPr/>
    </dgm:pt>
    <dgm:pt modelId="{DDC0859C-AD83-4C3C-9A2F-A2F853773120}" type="pres">
      <dgm:prSet presAssocID="{960AFFAC-4845-4524-B810-2368E98F5161}" presName="node" presStyleLbl="node1" presStyleIdx="3" presStyleCnt="6">
        <dgm:presLayoutVars>
          <dgm:bulletEnabled val="1"/>
        </dgm:presLayoutVars>
      </dgm:prSet>
      <dgm:spPr/>
    </dgm:pt>
    <dgm:pt modelId="{304CCE41-EEB2-4C4C-B332-51FE0364586B}" type="pres">
      <dgm:prSet presAssocID="{7A8D5F72-9A51-4DA3-8623-1AE09CE4E7B0}" presName="sibTrans" presStyleCnt="0"/>
      <dgm:spPr/>
    </dgm:pt>
    <dgm:pt modelId="{F89A75B1-F11E-485B-92DA-0CA56DC72A4D}" type="pres">
      <dgm:prSet presAssocID="{36604A24-5537-4451-A6D7-77E3F7A3A755}" presName="node" presStyleLbl="node1" presStyleIdx="4" presStyleCnt="6">
        <dgm:presLayoutVars>
          <dgm:bulletEnabled val="1"/>
        </dgm:presLayoutVars>
      </dgm:prSet>
      <dgm:spPr/>
    </dgm:pt>
    <dgm:pt modelId="{6A832D6D-71F2-4FFB-838B-DB8951E3951A}" type="pres">
      <dgm:prSet presAssocID="{432422D4-1ED2-4F70-B331-D465B213B57A}" presName="sibTrans" presStyleCnt="0"/>
      <dgm:spPr/>
    </dgm:pt>
    <dgm:pt modelId="{151D1656-83E4-434C-81A5-B33E1571F56C}" type="pres">
      <dgm:prSet presAssocID="{2CC4F8C5-A44E-4712-9DCE-7809235D608B}" presName="node" presStyleLbl="node1" presStyleIdx="5" presStyleCnt="6">
        <dgm:presLayoutVars>
          <dgm:bulletEnabled val="1"/>
        </dgm:presLayoutVars>
      </dgm:prSet>
      <dgm:spPr/>
    </dgm:pt>
  </dgm:ptLst>
  <dgm:cxnLst>
    <dgm:cxn modelId="{4E151B28-ABA5-4BB4-A8FF-D5481629CD17}" srcId="{F263F9BC-CFA5-4E86-B307-F88B1213C758}" destId="{960AFFAC-4845-4524-B810-2368E98F5161}" srcOrd="3" destOrd="0" parTransId="{D8D8DB1C-18F9-4271-AE0F-0EA1ABA3DAE2}" sibTransId="{7A8D5F72-9A51-4DA3-8623-1AE09CE4E7B0}"/>
    <dgm:cxn modelId="{95B3C364-E1EC-43AA-91BE-33A2034EAA2D}" type="presOf" srcId="{2CC4F8C5-A44E-4712-9DCE-7809235D608B}" destId="{151D1656-83E4-434C-81A5-B33E1571F56C}" srcOrd="0" destOrd="0" presId="urn:microsoft.com/office/officeart/2005/8/layout/default"/>
    <dgm:cxn modelId="{EBEE804C-0B62-4D28-8914-1A2B6927990F}" type="presOf" srcId="{24FB5604-2EE4-48B5-A7B1-0765A2D5D643}" destId="{48E2CE8C-2107-449D-99F9-C07343258BDD}" srcOrd="0" destOrd="0" presId="urn:microsoft.com/office/officeart/2005/8/layout/default"/>
    <dgm:cxn modelId="{DD732178-A6BE-48C5-A575-D257E2BFA6A7}" type="presOf" srcId="{36604A24-5537-4451-A6D7-77E3F7A3A755}" destId="{F89A75B1-F11E-485B-92DA-0CA56DC72A4D}" srcOrd="0" destOrd="0" presId="urn:microsoft.com/office/officeart/2005/8/layout/default"/>
    <dgm:cxn modelId="{0A409E7B-0B44-48C5-9AA2-7798A40E014A}" srcId="{F263F9BC-CFA5-4E86-B307-F88B1213C758}" destId="{36604A24-5537-4451-A6D7-77E3F7A3A755}" srcOrd="4" destOrd="0" parTransId="{E5D8AF66-7226-42B6-9E77-B2E2D7FC8A6D}" sibTransId="{432422D4-1ED2-4F70-B331-D465B213B57A}"/>
    <dgm:cxn modelId="{85304992-2451-4E6D-984A-EB9D82479A83}" type="presOf" srcId="{960AFFAC-4845-4524-B810-2368E98F5161}" destId="{DDC0859C-AD83-4C3C-9A2F-A2F853773120}" srcOrd="0" destOrd="0" presId="urn:microsoft.com/office/officeart/2005/8/layout/default"/>
    <dgm:cxn modelId="{2BB52395-AD72-4A6D-85B2-235FFB37F2AF}" type="presOf" srcId="{88AE5108-86CE-42BD-93EC-93C171A35E1E}" destId="{639F1F47-18AC-4897-99FD-D9BE2C6418A3}" srcOrd="0" destOrd="0" presId="urn:microsoft.com/office/officeart/2005/8/layout/default"/>
    <dgm:cxn modelId="{DE4A2796-8A80-4B35-BCAF-1063637A36D7}" srcId="{F263F9BC-CFA5-4E86-B307-F88B1213C758}" destId="{23C42AEA-B8F1-4FD8-A81C-C065D05E818E}" srcOrd="2" destOrd="0" parTransId="{F42D1891-8BA1-4018-8159-7D23095C7019}" sibTransId="{D8C17C1B-1065-4829-AE1F-0C186C0DF52E}"/>
    <dgm:cxn modelId="{3E973D9B-E48D-4ABA-A989-C61CD0C69C9E}" srcId="{F263F9BC-CFA5-4E86-B307-F88B1213C758}" destId="{88AE5108-86CE-42BD-93EC-93C171A35E1E}" srcOrd="1" destOrd="0" parTransId="{1DD1D1CF-540B-4E23-A4FD-CEA9E38999ED}" sibTransId="{ED83F0B9-88CF-4071-B22F-7DD79101C45A}"/>
    <dgm:cxn modelId="{594688A6-D4B7-459F-A77E-C65668C0B616}" type="presOf" srcId="{F263F9BC-CFA5-4E86-B307-F88B1213C758}" destId="{D06E1CC4-D7F0-4510-A078-7C9D3B19B0A9}" srcOrd="0" destOrd="0" presId="urn:microsoft.com/office/officeart/2005/8/layout/default"/>
    <dgm:cxn modelId="{49E811AB-325B-44B6-9620-640B64F8BFF7}" srcId="{F263F9BC-CFA5-4E86-B307-F88B1213C758}" destId="{2CC4F8C5-A44E-4712-9DCE-7809235D608B}" srcOrd="5" destOrd="0" parTransId="{70CF4132-2326-447F-B6C3-4EE71BB8FDE4}" sibTransId="{22DF4CAE-C416-4B0A-AC78-3626BE5BC5D6}"/>
    <dgm:cxn modelId="{21236EF8-3EAE-4E4C-B5D4-934050F9849B}" srcId="{F263F9BC-CFA5-4E86-B307-F88B1213C758}" destId="{24FB5604-2EE4-48B5-A7B1-0765A2D5D643}" srcOrd="0" destOrd="0" parTransId="{4FAC1FFB-8BD0-455F-9881-451219C7F9A0}" sibTransId="{EF5569FF-FBFE-4991-AC09-4FE923C23873}"/>
    <dgm:cxn modelId="{2B7F97F9-D1C7-42FD-B82E-F78B5D31EA7B}" type="presOf" srcId="{23C42AEA-B8F1-4FD8-A81C-C065D05E818E}" destId="{E0175806-7D29-4F69-B163-A981EE200E43}" srcOrd="0" destOrd="0" presId="urn:microsoft.com/office/officeart/2005/8/layout/default"/>
    <dgm:cxn modelId="{3FFDB628-EFC8-4717-B284-D4C8C3CF5DC1}" type="presParOf" srcId="{D06E1CC4-D7F0-4510-A078-7C9D3B19B0A9}" destId="{48E2CE8C-2107-449D-99F9-C07343258BDD}" srcOrd="0" destOrd="0" presId="urn:microsoft.com/office/officeart/2005/8/layout/default"/>
    <dgm:cxn modelId="{40515287-F5A1-43F8-8908-9761F7E0AFCE}" type="presParOf" srcId="{D06E1CC4-D7F0-4510-A078-7C9D3B19B0A9}" destId="{A911BEFF-57B5-4D1F-AB94-5D6EB839E12E}" srcOrd="1" destOrd="0" presId="urn:microsoft.com/office/officeart/2005/8/layout/default"/>
    <dgm:cxn modelId="{34D2FE3C-6734-4DB5-974A-D79FE5B14FD2}" type="presParOf" srcId="{D06E1CC4-D7F0-4510-A078-7C9D3B19B0A9}" destId="{639F1F47-18AC-4897-99FD-D9BE2C6418A3}" srcOrd="2" destOrd="0" presId="urn:microsoft.com/office/officeart/2005/8/layout/default"/>
    <dgm:cxn modelId="{6C385A65-14BB-4033-994C-8035757893E3}" type="presParOf" srcId="{D06E1CC4-D7F0-4510-A078-7C9D3B19B0A9}" destId="{A2844B79-3BFB-4E93-AA38-A8A964205A6F}" srcOrd="3" destOrd="0" presId="urn:microsoft.com/office/officeart/2005/8/layout/default"/>
    <dgm:cxn modelId="{F1FB410C-2CE6-49F2-8600-14BECE643622}" type="presParOf" srcId="{D06E1CC4-D7F0-4510-A078-7C9D3B19B0A9}" destId="{E0175806-7D29-4F69-B163-A981EE200E43}" srcOrd="4" destOrd="0" presId="urn:microsoft.com/office/officeart/2005/8/layout/default"/>
    <dgm:cxn modelId="{B55B8B8D-0C64-4D02-927C-995BD6BFF802}" type="presParOf" srcId="{D06E1CC4-D7F0-4510-A078-7C9D3B19B0A9}" destId="{9CF5D7F9-8253-4D0B-95E1-E8136ED8CF96}" srcOrd="5" destOrd="0" presId="urn:microsoft.com/office/officeart/2005/8/layout/default"/>
    <dgm:cxn modelId="{4214297A-E977-4A4C-8686-F8B411CDE61D}" type="presParOf" srcId="{D06E1CC4-D7F0-4510-A078-7C9D3B19B0A9}" destId="{DDC0859C-AD83-4C3C-9A2F-A2F853773120}" srcOrd="6" destOrd="0" presId="urn:microsoft.com/office/officeart/2005/8/layout/default"/>
    <dgm:cxn modelId="{D30BA0EB-93B3-4571-8BD2-D695C7DB80BA}" type="presParOf" srcId="{D06E1CC4-D7F0-4510-A078-7C9D3B19B0A9}" destId="{304CCE41-EEB2-4C4C-B332-51FE0364586B}" srcOrd="7" destOrd="0" presId="urn:microsoft.com/office/officeart/2005/8/layout/default"/>
    <dgm:cxn modelId="{68F651D1-7980-469A-A1B7-CD30A69428A3}" type="presParOf" srcId="{D06E1CC4-D7F0-4510-A078-7C9D3B19B0A9}" destId="{F89A75B1-F11E-485B-92DA-0CA56DC72A4D}" srcOrd="8" destOrd="0" presId="urn:microsoft.com/office/officeart/2005/8/layout/default"/>
    <dgm:cxn modelId="{0951742B-7C18-4648-A2A2-88801E04526F}" type="presParOf" srcId="{D06E1CC4-D7F0-4510-A078-7C9D3B19B0A9}" destId="{6A832D6D-71F2-4FFB-838B-DB8951E3951A}" srcOrd="9" destOrd="0" presId="urn:microsoft.com/office/officeart/2005/8/layout/default"/>
    <dgm:cxn modelId="{041FFC0C-23EE-4432-BD3B-4C0ED726C7A6}" type="presParOf" srcId="{D06E1CC4-D7F0-4510-A078-7C9D3B19B0A9}" destId="{151D1656-83E4-434C-81A5-B33E1571F56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B9693D-9A93-43CA-8E7C-FAF472D574D2}">
      <dsp:nvSpPr>
        <dsp:cNvPr id="0" name=""/>
        <dsp:cNvSpPr/>
      </dsp:nvSpPr>
      <dsp:spPr>
        <a:xfrm>
          <a:off x="0" y="519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87087B1-6093-4653-ABF6-2F1B9C575441}">
      <dsp:nvSpPr>
        <dsp:cNvPr id="0" name=""/>
        <dsp:cNvSpPr/>
      </dsp:nvSpPr>
      <dsp:spPr>
        <a:xfrm>
          <a:off x="0" y="519"/>
          <a:ext cx="6692748" cy="8507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100" kern="1200"/>
            <a:t>We need something to store data</a:t>
          </a:r>
          <a:endParaRPr lang="en-US" sz="2100" kern="1200"/>
        </a:p>
      </dsp:txBody>
      <dsp:txXfrm>
        <a:off x="0" y="519"/>
        <a:ext cx="6692748" cy="850797"/>
      </dsp:txXfrm>
    </dsp:sp>
    <dsp:sp modelId="{6930F8E4-48DB-456C-B8D7-79C89DA29AEC}">
      <dsp:nvSpPr>
        <dsp:cNvPr id="0" name=""/>
        <dsp:cNvSpPr/>
      </dsp:nvSpPr>
      <dsp:spPr>
        <a:xfrm>
          <a:off x="0" y="851316"/>
          <a:ext cx="6692748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C6A9CB-05BD-4AFC-AFA5-34D91CC6308F}">
      <dsp:nvSpPr>
        <dsp:cNvPr id="0" name=""/>
        <dsp:cNvSpPr/>
      </dsp:nvSpPr>
      <dsp:spPr>
        <a:xfrm>
          <a:off x="0" y="851316"/>
          <a:ext cx="6692748" cy="8507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100" kern="1200" dirty="0"/>
            <a:t>Data can be dynamic or static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100" kern="1200" dirty="0"/>
            <a:t>- age, height, width, colour, distance, speed</a:t>
          </a:r>
          <a:endParaRPr lang="en-US" sz="2100" kern="1200" dirty="0"/>
        </a:p>
      </dsp:txBody>
      <dsp:txXfrm>
        <a:off x="0" y="851316"/>
        <a:ext cx="6692748" cy="850797"/>
      </dsp:txXfrm>
    </dsp:sp>
    <dsp:sp modelId="{FECCA893-8DA5-4C08-8AF9-FD01548546A3}">
      <dsp:nvSpPr>
        <dsp:cNvPr id="0" name=""/>
        <dsp:cNvSpPr/>
      </dsp:nvSpPr>
      <dsp:spPr>
        <a:xfrm>
          <a:off x="0" y="1702113"/>
          <a:ext cx="6692748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F4C00F2-7D90-4692-B1D9-845E1154C221}">
      <dsp:nvSpPr>
        <dsp:cNvPr id="0" name=""/>
        <dsp:cNvSpPr/>
      </dsp:nvSpPr>
      <dsp:spPr>
        <a:xfrm>
          <a:off x="0" y="1702113"/>
          <a:ext cx="6692748" cy="8507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100" kern="1200" dirty="0"/>
            <a:t>Variables hold these values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100" kern="1200" dirty="0"/>
            <a:t>- app that keeps track of the day of the week</a:t>
          </a:r>
          <a:endParaRPr lang="en-US" sz="2100" kern="1200" dirty="0"/>
        </a:p>
      </dsp:txBody>
      <dsp:txXfrm>
        <a:off x="0" y="1702113"/>
        <a:ext cx="6692748" cy="850797"/>
      </dsp:txXfrm>
    </dsp:sp>
    <dsp:sp modelId="{3ABE4FF2-A76F-4E2B-86B3-CA8548C7B2FF}">
      <dsp:nvSpPr>
        <dsp:cNvPr id="0" name=""/>
        <dsp:cNvSpPr/>
      </dsp:nvSpPr>
      <dsp:spPr>
        <a:xfrm>
          <a:off x="0" y="2552910"/>
          <a:ext cx="6692748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94C56A0-EA98-4E6D-862B-F13C61E0E651}">
      <dsp:nvSpPr>
        <dsp:cNvPr id="0" name=""/>
        <dsp:cNvSpPr/>
      </dsp:nvSpPr>
      <dsp:spPr>
        <a:xfrm>
          <a:off x="0" y="2552910"/>
          <a:ext cx="6692748" cy="8507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100" kern="1200" dirty="0"/>
            <a:t>Variables can be named and can have their values changed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100" kern="1200" dirty="0"/>
            <a:t>- Restaurants have different deals for different days</a:t>
          </a:r>
          <a:endParaRPr lang="en-US" sz="2100" kern="1200" dirty="0"/>
        </a:p>
      </dsp:txBody>
      <dsp:txXfrm>
        <a:off x="0" y="2552910"/>
        <a:ext cx="6692748" cy="850797"/>
      </dsp:txXfrm>
    </dsp:sp>
    <dsp:sp modelId="{ACCED784-CF2A-4CA9-8864-4C719D9A1A3B}">
      <dsp:nvSpPr>
        <dsp:cNvPr id="0" name=""/>
        <dsp:cNvSpPr/>
      </dsp:nvSpPr>
      <dsp:spPr>
        <a:xfrm>
          <a:off x="0" y="3403707"/>
          <a:ext cx="6692748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BA8476-528A-4B4C-B5B1-1256DF00FDBE}">
      <dsp:nvSpPr>
        <dsp:cNvPr id="0" name=""/>
        <dsp:cNvSpPr/>
      </dsp:nvSpPr>
      <dsp:spPr>
        <a:xfrm>
          <a:off x="0" y="3403707"/>
          <a:ext cx="6692748" cy="8507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100" kern="1200" dirty="0"/>
            <a:t>Different data can be stored as different types of variables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100" kern="1200" dirty="0"/>
            <a:t>- Is it a word? A letter? A number?</a:t>
          </a:r>
          <a:endParaRPr lang="en-US" sz="2100" kern="1200" dirty="0"/>
        </a:p>
      </dsp:txBody>
      <dsp:txXfrm>
        <a:off x="0" y="3403707"/>
        <a:ext cx="6692748" cy="8507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E2CE8C-2107-449D-99F9-C07343258BDD}">
      <dsp:nvSpPr>
        <dsp:cNvPr id="0" name=""/>
        <dsp:cNvSpPr/>
      </dsp:nvSpPr>
      <dsp:spPr>
        <a:xfrm>
          <a:off x="595907" y="787"/>
          <a:ext cx="2723182" cy="163390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600" kern="1200"/>
            <a:t>String</a:t>
          </a:r>
          <a:endParaRPr lang="en-US" sz="4600" kern="1200"/>
        </a:p>
      </dsp:txBody>
      <dsp:txXfrm>
        <a:off x="595907" y="787"/>
        <a:ext cx="2723182" cy="1633909"/>
      </dsp:txXfrm>
    </dsp:sp>
    <dsp:sp modelId="{639F1F47-18AC-4897-99FD-D9BE2C6418A3}">
      <dsp:nvSpPr>
        <dsp:cNvPr id="0" name=""/>
        <dsp:cNvSpPr/>
      </dsp:nvSpPr>
      <dsp:spPr>
        <a:xfrm>
          <a:off x="3591408" y="787"/>
          <a:ext cx="2723182" cy="163390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600" kern="1200" dirty="0"/>
            <a:t>Numbers</a:t>
          </a:r>
          <a:endParaRPr lang="en-US" sz="4600" kern="1200" dirty="0"/>
        </a:p>
      </dsp:txBody>
      <dsp:txXfrm>
        <a:off x="3591408" y="787"/>
        <a:ext cx="2723182" cy="1633909"/>
      </dsp:txXfrm>
    </dsp:sp>
    <dsp:sp modelId="{E0175806-7D29-4F69-B163-A981EE200E43}">
      <dsp:nvSpPr>
        <dsp:cNvPr id="0" name=""/>
        <dsp:cNvSpPr/>
      </dsp:nvSpPr>
      <dsp:spPr>
        <a:xfrm>
          <a:off x="6586909" y="787"/>
          <a:ext cx="2723182" cy="163390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600" kern="1200"/>
            <a:t>Boolean</a:t>
          </a:r>
          <a:endParaRPr lang="en-US" sz="4600" kern="1200"/>
        </a:p>
      </dsp:txBody>
      <dsp:txXfrm>
        <a:off x="6586909" y="787"/>
        <a:ext cx="2723182" cy="1633909"/>
      </dsp:txXfrm>
    </dsp:sp>
    <dsp:sp modelId="{DDC0859C-AD83-4C3C-9A2F-A2F853773120}">
      <dsp:nvSpPr>
        <dsp:cNvPr id="0" name=""/>
        <dsp:cNvSpPr/>
      </dsp:nvSpPr>
      <dsp:spPr>
        <a:xfrm>
          <a:off x="595907" y="1907015"/>
          <a:ext cx="2723182" cy="1633909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600" kern="1200"/>
            <a:t>Tuple</a:t>
          </a:r>
          <a:endParaRPr lang="en-US" sz="4600" kern="1200"/>
        </a:p>
      </dsp:txBody>
      <dsp:txXfrm>
        <a:off x="595907" y="1907015"/>
        <a:ext cx="2723182" cy="1633909"/>
      </dsp:txXfrm>
    </dsp:sp>
    <dsp:sp modelId="{F89A75B1-F11E-485B-92DA-0CA56DC72A4D}">
      <dsp:nvSpPr>
        <dsp:cNvPr id="0" name=""/>
        <dsp:cNvSpPr/>
      </dsp:nvSpPr>
      <dsp:spPr>
        <a:xfrm>
          <a:off x="3591408" y="1907015"/>
          <a:ext cx="2723182" cy="1633909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600" kern="1200"/>
            <a:t>List</a:t>
          </a:r>
          <a:endParaRPr lang="en-US" sz="4600" kern="1200"/>
        </a:p>
      </dsp:txBody>
      <dsp:txXfrm>
        <a:off x="3591408" y="1907015"/>
        <a:ext cx="2723182" cy="1633909"/>
      </dsp:txXfrm>
    </dsp:sp>
    <dsp:sp modelId="{151D1656-83E4-434C-81A5-B33E1571F56C}">
      <dsp:nvSpPr>
        <dsp:cNvPr id="0" name=""/>
        <dsp:cNvSpPr/>
      </dsp:nvSpPr>
      <dsp:spPr>
        <a:xfrm>
          <a:off x="6586909" y="1907015"/>
          <a:ext cx="2723182" cy="163390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600" kern="1200"/>
            <a:t>Dictionary</a:t>
          </a:r>
          <a:endParaRPr lang="en-US" sz="4600" kern="1200"/>
        </a:p>
      </dsp:txBody>
      <dsp:txXfrm>
        <a:off x="6586909" y="1907015"/>
        <a:ext cx="2723182" cy="16339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7/12/2020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7/12/2020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Intro to programming with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UZAIR JAWAID</a:t>
            </a:r>
          </a:p>
          <a:p>
            <a:pPr algn="ctr"/>
            <a:r>
              <a:rPr lang="en-US" dirty="0"/>
              <a:t>SUMMER 2020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D22F5-AB2B-4954-A23F-BB63B6185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9A2AD-28B1-4807-923F-B8A3099FA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61482"/>
            <a:ext cx="9905999" cy="4029719"/>
          </a:xfrm>
        </p:spPr>
        <p:txBody>
          <a:bodyPr>
            <a:normAutofit fontScale="92500" lnSpcReduction="10000"/>
          </a:bodyPr>
          <a:lstStyle/>
          <a:p>
            <a:r>
              <a:rPr lang="en-CA" dirty="0"/>
              <a:t>Can hold any values</a:t>
            </a:r>
          </a:p>
          <a:p>
            <a:r>
              <a:rPr lang="en-CA" dirty="0"/>
              <a:t>Syntax is square brackets where each element is separated by a comma</a:t>
            </a:r>
          </a:p>
          <a:p>
            <a:r>
              <a:rPr lang="en-CA" dirty="0"/>
              <a:t>Each value is referred to as an “element” and the position of the element in the list is referred to as the “index”</a:t>
            </a:r>
          </a:p>
          <a:p>
            <a:r>
              <a:rPr lang="en-CA" dirty="0"/>
              <a:t>Indexing a list starts at 0</a:t>
            </a:r>
          </a:p>
          <a:p>
            <a:r>
              <a:rPr lang="en-CA" dirty="0"/>
              <a:t>[1, “car”, True]</a:t>
            </a:r>
          </a:p>
          <a:p>
            <a:pPr lvl="1"/>
            <a:r>
              <a:rPr lang="en-CA" dirty="0"/>
              <a:t>1, “car” and True are the elements – notice the different data types</a:t>
            </a:r>
          </a:p>
          <a:p>
            <a:pPr lvl="1"/>
            <a:r>
              <a:rPr lang="en-CA" dirty="0"/>
              <a:t>1 is at index 0, “car” is at index 1, and True is at index 2</a:t>
            </a:r>
          </a:p>
          <a:p>
            <a:pPr lvl="1"/>
            <a:r>
              <a:rPr lang="en-CA" dirty="0"/>
              <a:t>The length of the list is 3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08560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E8259F4A-C897-4942-B45C-13FD1515F2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6324701"/>
              </p:ext>
            </p:extLst>
          </p:nvPr>
        </p:nvGraphicFramePr>
        <p:xfrm>
          <a:off x="2581762" y="3019690"/>
          <a:ext cx="8128002" cy="991328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316673090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88577084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614273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0948471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07413365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767127685"/>
                    </a:ext>
                  </a:extLst>
                </a:gridCol>
              </a:tblGrid>
              <a:tr h="508884">
                <a:tc>
                  <a:txBody>
                    <a:bodyPr/>
                    <a:lstStyle/>
                    <a:p>
                      <a:r>
                        <a:rPr lang="en-CA" dirty="0"/>
                        <a:t>“car”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“ocean”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“apple”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23740"/>
                  </a:ext>
                </a:extLst>
              </a:tr>
              <a:tr h="482444">
                <a:tc>
                  <a:txBody>
                    <a:bodyPr/>
                    <a:lstStyle/>
                    <a:p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28403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8B1BCA7-78D5-4121-9A80-E0A238B43061}"/>
              </a:ext>
            </a:extLst>
          </p:cNvPr>
          <p:cNvSpPr txBox="1"/>
          <p:nvPr/>
        </p:nvSpPr>
        <p:spPr>
          <a:xfrm>
            <a:off x="1301478" y="3019690"/>
            <a:ext cx="1346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ELEMENTS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BEEE37-7791-4A99-ABC4-7162535C723A}"/>
              </a:ext>
            </a:extLst>
          </p:cNvPr>
          <p:cNvSpPr txBox="1"/>
          <p:nvPr/>
        </p:nvSpPr>
        <p:spPr>
          <a:xfrm>
            <a:off x="1638067" y="3517355"/>
            <a:ext cx="1346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INDEX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F52F38B-62DF-4BB8-9F02-2286A249F82E}"/>
              </a:ext>
            </a:extLst>
          </p:cNvPr>
          <p:cNvSpPr txBox="1">
            <a:spLocks/>
          </p:cNvSpPr>
          <p:nvPr/>
        </p:nvSpPr>
        <p:spPr>
          <a:xfrm>
            <a:off x="1141413" y="1105760"/>
            <a:ext cx="9905998" cy="99132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/>
              <a:t>Lists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2490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6A40A-092D-4C48-9BFF-1C3CE6CB8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DICTIONARY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B1E67-DB71-4368-B65D-0598EE25B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22212"/>
            <a:ext cx="9905999" cy="4431755"/>
          </a:xfrm>
        </p:spPr>
        <p:txBody>
          <a:bodyPr>
            <a:normAutofit/>
          </a:bodyPr>
          <a:lstStyle/>
          <a:p>
            <a:r>
              <a:rPr lang="en-CA" dirty="0"/>
              <a:t>Also referred to as a hash-map or hash-table</a:t>
            </a:r>
          </a:p>
          <a:p>
            <a:r>
              <a:rPr lang="en-CA" dirty="0"/>
              <a:t>Key : Value pairs</a:t>
            </a:r>
          </a:p>
          <a:p>
            <a:r>
              <a:rPr lang="en-CA" dirty="0"/>
              <a:t>Each value is accessed by the key</a:t>
            </a:r>
          </a:p>
          <a:p>
            <a:r>
              <a:rPr lang="en-CA" dirty="0"/>
              <a:t>Keys and Values can be any data type</a:t>
            </a:r>
          </a:p>
          <a:p>
            <a:r>
              <a:rPr lang="en-CA" dirty="0"/>
              <a:t>Syntax is curly brackets where key : value pairs are separated by commas</a:t>
            </a:r>
          </a:p>
          <a:p>
            <a:r>
              <a:rPr lang="en-CA" dirty="0"/>
              <a:t>Keys are before the colon and values are after the colon</a:t>
            </a:r>
          </a:p>
          <a:p>
            <a:pPr lvl="1"/>
            <a:r>
              <a:rPr lang="en-CA" dirty="0"/>
              <a:t>{ “name” : “Uzair”, “age” : 20 } </a:t>
            </a:r>
          </a:p>
          <a:p>
            <a:pPr lvl="1"/>
            <a:r>
              <a:rPr lang="en-CA" dirty="0"/>
              <a:t>“name” and “age” are keys and their corresponding values are “Uzair” and 20</a:t>
            </a:r>
          </a:p>
        </p:txBody>
      </p:sp>
    </p:spTree>
    <p:extLst>
      <p:ext uri="{BB962C8B-B14F-4D97-AF65-F5344CB8AC3E}">
        <p14:creationId xmlns:p14="http://schemas.microsoft.com/office/powerpoint/2010/main" val="1675527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66F5F-B3AE-44AC-94C7-FF4F2EE59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869520"/>
            <a:ext cx="9905998" cy="1227567"/>
          </a:xfrm>
        </p:spPr>
        <p:txBody>
          <a:bodyPr/>
          <a:lstStyle/>
          <a:p>
            <a:pPr algn="ctr"/>
            <a:r>
              <a:rPr lang="en-CA" dirty="0"/>
              <a:t>DICTIONARY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5DE971B-7007-481E-AE45-EB6312BDAF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839430"/>
              </p:ext>
            </p:extLst>
          </p:nvPr>
        </p:nvGraphicFramePr>
        <p:xfrm>
          <a:off x="1862117" y="2784078"/>
          <a:ext cx="8128000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7591956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8095033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1032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“name”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“Uzair”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3516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“age”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4795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“email”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“Uzair-jawaid@hotmail.com”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8692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“number”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123-456-7890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247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9130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E94E2-8E8B-4DCB-BF0A-4F24F2B37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Basic arithmetic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06FB1-3AF3-4332-9CE0-84E5E4EE2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 syntax to add two variables and store the sum in a third variable is         c = a + b</a:t>
            </a:r>
          </a:p>
          <a:p>
            <a:r>
              <a:rPr lang="en-CA" dirty="0"/>
              <a:t>The syntax to add to an existing variable is a = a + b or a += b</a:t>
            </a:r>
          </a:p>
          <a:p>
            <a:r>
              <a:rPr lang="en-CA" dirty="0"/>
              <a:t>The same above syntax is used for subtracting, dividing, and multiplying</a:t>
            </a:r>
          </a:p>
          <a:p>
            <a:r>
              <a:rPr lang="en-CA" dirty="0"/>
              <a:t>Arithmetic operations can be done on all data types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23930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1375F2-60B1-44ED-B60A-019C4BD5A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AA60404-13E9-40A2-A54F-0590B0FF2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CA" dirty="0"/>
              <a:t>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32220-0055-43FB-9252-413AAAA21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705226"/>
          </a:xfrm>
        </p:spPr>
        <p:txBody>
          <a:bodyPr>
            <a:normAutofit/>
          </a:bodyPr>
          <a:lstStyle/>
          <a:p>
            <a:r>
              <a:rPr lang="en-CA" dirty="0"/>
              <a:t>Loops, conditionals, and Functions</a:t>
            </a:r>
          </a:p>
          <a:p>
            <a:pPr lvl="0"/>
            <a:r>
              <a:rPr lang="en-CA" dirty="0"/>
              <a:t>How we can simplify repetitive code without repeating ourselves to create efficient programs</a:t>
            </a:r>
          </a:p>
          <a:p>
            <a:pPr lvl="0"/>
            <a:r>
              <a:rPr lang="en-CA" dirty="0"/>
              <a:t>The different types of loops (for-loop, do-while, while, etc.) and how to make decisions</a:t>
            </a:r>
          </a:p>
          <a:p>
            <a:pPr lvl="0"/>
            <a:r>
              <a:rPr lang="en-CA" dirty="0"/>
              <a:t>More on arithmetic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485B3F6-654D-4842-A2DE-677D12FE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BF4365F4-C63C-4FC2-907B-1F7D414B9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B0538225-01AB-41C4-9A02-FE1BD81D6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66942F07-D7CC-49EB-BF73-8B94D5F4F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4D3CACE0-3AC7-4A9F-9A3F-1694ACCD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19063B47-FBFB-4EA1-A3FB-BECE005F4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B856863B-C809-4C31-94D0-659A91851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298CB3D7-7373-4AC6-9E2C-4AFDDE280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7DE09F1B-2326-4ED3-B63B-A30815DDE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98F244-3CE6-4D90-B5CF-5189DB17D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9A30DD13-FA10-4B9F-8B4D-97B7287B8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082147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Lecture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What are variables?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Different types of variables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Basic arithmetic and data conversion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Other Python libraries for more advanced calculations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" name="Rectangle 77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81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93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8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09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1" name="Rectangle 110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4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26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1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42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E575DD-5AD5-4D23-9DF7-582842673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What are variables?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C1532F1-F9D5-4286-ACA7-7C8D553F46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7690430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456985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270675-9512-4978-8583-36659256E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55445-55DD-4EB7-A00E-98CD75B07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CA" dirty="0"/>
              <a:t>Data types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AE01549-8522-418B-92B4-026872FDDF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6545391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1725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CCE7A-0706-4DBC-AEFE-9FB6DE6DA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creating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B8571-E39F-48C8-8ABC-5322EA6DE8A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CA" dirty="0"/>
              <a:t>Variables are given a name and assigned a value</a:t>
            </a:r>
          </a:p>
          <a:p>
            <a:r>
              <a:rPr lang="en-CA" dirty="0"/>
              <a:t>In the computer’s memory there are memory slots allocated for these values</a:t>
            </a:r>
          </a:p>
          <a:p>
            <a:r>
              <a:rPr lang="en-CA" dirty="0"/>
              <a:t>The variable name is called a reference – references the location in memory where the value is stored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DF3798-815B-4266-BEC6-68074188F9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CA" dirty="0"/>
              <a:t>The syntax for declaring a variable is variableName = value</a:t>
            </a:r>
          </a:p>
          <a:p>
            <a:r>
              <a:rPr lang="en-CA" dirty="0"/>
              <a:t>The value can be altered or the variable can be assigned a new value</a:t>
            </a:r>
          </a:p>
          <a:p>
            <a:r>
              <a:rPr lang="en-CA" dirty="0"/>
              <a:t>Variable names follow certain principles</a:t>
            </a:r>
          </a:p>
        </p:txBody>
      </p:sp>
    </p:spTree>
    <p:extLst>
      <p:ext uri="{BB962C8B-B14F-4D97-AF65-F5344CB8AC3E}">
        <p14:creationId xmlns:p14="http://schemas.microsoft.com/office/powerpoint/2010/main" val="3275682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7EFED-3430-457D-8631-6484BD31A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Principles of naming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75C0C-2498-404F-BE77-D7E4A9A4C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Cannot not begin with a number or special character</a:t>
            </a:r>
          </a:p>
          <a:p>
            <a:r>
              <a:rPr lang="en-CA" dirty="0"/>
              <a:t>Cannot contain spaces</a:t>
            </a:r>
          </a:p>
          <a:p>
            <a:r>
              <a:rPr lang="en-CA" dirty="0"/>
              <a:t>Use camel-case format when the name consists of more than one word</a:t>
            </a:r>
          </a:p>
          <a:p>
            <a:pPr lvl="1"/>
            <a:r>
              <a:rPr lang="en-CA" dirty="0"/>
              <a:t>likeThisForExample</a:t>
            </a:r>
          </a:p>
          <a:p>
            <a:pPr lvl="1"/>
            <a:r>
              <a:rPr lang="en-CA" dirty="0"/>
              <a:t>The first word is lowercase then the first letter of every other word is capitalized</a:t>
            </a:r>
          </a:p>
          <a:p>
            <a:r>
              <a:rPr lang="en-CA" dirty="0"/>
              <a:t>Cannot contain any special characters except – or _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80448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134D9-0F99-4A4E-9E90-F4A0C100A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ECC47-3BC8-4721-83F0-24292CAF8A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5"/>
            <a:ext cx="4878389" cy="3876433"/>
          </a:xfrm>
        </p:spPr>
        <p:txBody>
          <a:bodyPr>
            <a:normAutofit fontScale="92500" lnSpcReduction="10000"/>
          </a:bodyPr>
          <a:lstStyle/>
          <a:p>
            <a:r>
              <a:rPr lang="en-CA" dirty="0"/>
              <a:t>“I am a string”</a:t>
            </a:r>
          </a:p>
          <a:p>
            <a:r>
              <a:rPr lang="en-CA" dirty="0"/>
              <a:t>A combination of letters and characters</a:t>
            </a:r>
          </a:p>
          <a:p>
            <a:r>
              <a:rPr lang="en-CA" dirty="0"/>
              <a:t>Quotes at the beginning and end of the phrase</a:t>
            </a:r>
          </a:p>
          <a:p>
            <a:r>
              <a:rPr lang="en-CA" dirty="0"/>
              <a:t>Can be as simple as a letter or even a number as long as the quotes are included</a:t>
            </a:r>
          </a:p>
          <a:p>
            <a:pPr lvl="1"/>
            <a:r>
              <a:rPr lang="en-CA" dirty="0"/>
              <a:t>“5”</a:t>
            </a:r>
          </a:p>
          <a:p>
            <a:pPr lvl="1"/>
            <a:r>
              <a:rPr lang="en-CA" dirty="0"/>
              <a:t>“A”</a:t>
            </a:r>
          </a:p>
          <a:p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338A2-3DAE-43EA-8EB4-73018C5D53D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Can be indexed (more on this later)</a:t>
            </a:r>
          </a:p>
          <a:p>
            <a:r>
              <a:rPr lang="en-CA" dirty="0"/>
              <a:t>Mutable</a:t>
            </a:r>
          </a:p>
          <a:p>
            <a:r>
              <a:rPr lang="en-CA" dirty="0"/>
              <a:t>Convert any data type to a string by using the str() method where any data type is passed into the parenthesis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96575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24C34-C563-45A1-A10C-9DED63A9F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Numbers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5F9CC-3BE1-4D2A-8EBB-1A6176185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Integers are whole numbers</a:t>
            </a:r>
          </a:p>
          <a:p>
            <a:r>
              <a:rPr lang="en-CA" dirty="0"/>
              <a:t>Doubles/Floats are decimal numbers</a:t>
            </a:r>
          </a:p>
          <a:p>
            <a:r>
              <a:rPr lang="en-CA" dirty="0"/>
              <a:t>Convert a string or another number into an integer with the int() method</a:t>
            </a:r>
          </a:p>
          <a:p>
            <a:r>
              <a:rPr lang="en-CA" dirty="0"/>
              <a:t>Convert a string or another number into a float with the float() method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08518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FDBAD-67D9-4079-B460-79965ABC9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Booleans and tuples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D8EE3-A4B2-459F-A475-05BB246B5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Booleans can only be either True or False</a:t>
            </a:r>
          </a:p>
          <a:p>
            <a:r>
              <a:rPr lang="en-CA" dirty="0"/>
              <a:t>Tuples are any pair of data types</a:t>
            </a:r>
          </a:p>
          <a:p>
            <a:pPr lvl="1"/>
            <a:r>
              <a:rPr lang="en-CA" dirty="0"/>
              <a:t>They have the syntax of a point (a, b) where a and b are any values</a:t>
            </a:r>
          </a:p>
          <a:p>
            <a:pPr lvl="1"/>
            <a:r>
              <a:rPr lang="en-CA" dirty="0"/>
              <a:t>The values inside a tuple cannot be changed individually (immutable)</a:t>
            </a:r>
          </a:p>
          <a:p>
            <a:pPr lvl="1"/>
            <a:r>
              <a:rPr lang="en-CA" dirty="0"/>
              <a:t>Changing a tuple’s value has to be done altogether (more on this in the demo)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180056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768</Words>
  <Application>Microsoft Office PowerPoint</Application>
  <PresentationFormat>Widescreen</PresentationFormat>
  <Paragraphs>114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Tw Cen MT</vt:lpstr>
      <vt:lpstr>Circuit</vt:lpstr>
      <vt:lpstr>Intro to programming with python</vt:lpstr>
      <vt:lpstr>Lecture 2</vt:lpstr>
      <vt:lpstr>What are variables?</vt:lpstr>
      <vt:lpstr>Data types</vt:lpstr>
      <vt:lpstr>creating variables</vt:lpstr>
      <vt:lpstr>Principles of naming variables</vt:lpstr>
      <vt:lpstr>Strings</vt:lpstr>
      <vt:lpstr>Numbers </vt:lpstr>
      <vt:lpstr>Booleans and tuples</vt:lpstr>
      <vt:lpstr>Lists</vt:lpstr>
      <vt:lpstr>PowerPoint Presentation</vt:lpstr>
      <vt:lpstr>DICTIONARY</vt:lpstr>
      <vt:lpstr>DICTIONARY</vt:lpstr>
      <vt:lpstr>Basic arithmetic</vt:lpstr>
      <vt:lpstr>NEXT CLASS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2020-07-12T18:41:19Z</dcterms:created>
  <dcterms:modified xsi:type="dcterms:W3CDTF">2020-07-13T05:43:39Z</dcterms:modified>
</cp:coreProperties>
</file>